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5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F609B-5DB2-D948-9C10-3D29A8EF1DBB}" type="datetimeFigureOut">
              <a:rPr lang="nb-NO" smtClean="0"/>
              <a:t>07.11.14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A2644-1F9A-CC4A-B3E3-B6C4FF5AD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480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CF659-F817-8B4C-B709-6E4CAF588848}" type="datetimeFigureOut">
              <a:rPr lang="nb-NO" smtClean="0"/>
              <a:t>07.11.14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4A1F7-8C9B-2143-A41D-D5000A61AB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560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725-1FA1-9144-824D-0178174B64AA}" type="datetime1">
              <a:rPr lang="nb-NO" smtClean="0"/>
              <a:t>07.11.14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www.retretten.no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8592-F016-494E-AFFA-B0F006DD4F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026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E191-457B-6A46-BEE8-C961750D3461}" type="datetime1">
              <a:rPr lang="nb-NO" smtClean="0"/>
              <a:t>07.11.14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www.retretten.no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8592-F016-494E-AFFA-B0F006DD4F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48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E85-AE71-4847-B459-4E880CFC68C3}" type="datetime1">
              <a:rPr lang="nb-NO" smtClean="0"/>
              <a:t>07.11.14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www.retretten.no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8592-F016-494E-AFFA-B0F006DD4F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59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2ECF-9A6F-6E4B-A5AE-75E251BD795B}" type="datetime1">
              <a:rPr lang="nb-NO" smtClean="0"/>
              <a:t>07.11.14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www.retretten.no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8592-F016-494E-AFFA-B0F006DD4F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48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FDB4-EA5E-A544-BF2F-311924C655BE}" type="datetime1">
              <a:rPr lang="nb-NO" smtClean="0"/>
              <a:t>07.11.14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www.retretten.no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8592-F016-494E-AFFA-B0F006DD4F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88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8497-1A72-1A4A-9672-4DD2F71028E4}" type="datetime1">
              <a:rPr lang="nb-NO" smtClean="0"/>
              <a:t>07.11.14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www.retretten.no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8592-F016-494E-AFFA-B0F006DD4F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04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CE31-577C-6541-A8AB-D794C8EA8D99}" type="datetime1">
              <a:rPr lang="nb-NO" smtClean="0"/>
              <a:t>07.11.14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www.retretten.no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8592-F016-494E-AFFA-B0F006DD4F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87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D7D6-2624-9847-970F-EB49F78DB5C1}" type="datetime1">
              <a:rPr lang="nb-NO" smtClean="0"/>
              <a:t>07.11.14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www.retretten.no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8592-F016-494E-AFFA-B0F006DD4F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47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B3AB-A13E-284F-AA08-A1896B5315EF}" type="datetime1">
              <a:rPr lang="nb-NO" smtClean="0"/>
              <a:t>07.11.14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www.retretten.no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8592-F016-494E-AFFA-B0F006DD4F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58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FAE3-78BB-B94E-93E7-7138C31CD7E0}" type="datetime1">
              <a:rPr lang="nb-NO" smtClean="0"/>
              <a:t>07.11.14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www.retretten.no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8592-F016-494E-AFFA-B0F006DD4F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710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938B-A084-E24E-99DF-E9801A398238}" type="datetime1">
              <a:rPr lang="nb-NO" smtClean="0"/>
              <a:t>07.11.14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www.retretten.no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8592-F016-494E-AFFA-B0F006DD4F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087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9C87-46A8-4742-9532-7CDEC1322ECA}" type="datetime1">
              <a:rPr lang="nb-NO" smtClean="0"/>
              <a:t>07.11.14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www.retretten.no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48592-F016-494E-AFFA-B0F006DD4F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24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www.retretten.no</a:t>
            </a:r>
            <a:endParaRPr lang="nb-NO"/>
          </a:p>
        </p:txBody>
      </p:sp>
      <p:pic>
        <p:nvPicPr>
          <p:cNvPr id="5" name="Bilde 4" descr="Ny logo retretten (1) ko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6" y="-315979"/>
            <a:ext cx="9147795" cy="703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103159" y="2320491"/>
            <a:ext cx="9197087" cy="1470025"/>
          </a:xfrm>
        </p:spPr>
        <p:txBody>
          <a:bodyPr/>
          <a:lstStyle/>
          <a:p>
            <a:pPr algn="l"/>
            <a:r>
              <a:rPr lang="nb-NO" smtClean="0"/>
              <a:t>Cannabis                           Øl              Piller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8954" y="5105400"/>
            <a:ext cx="8965045" cy="1752600"/>
          </a:xfrm>
        </p:spPr>
        <p:txBody>
          <a:bodyPr/>
          <a:lstStyle/>
          <a:p>
            <a:pPr algn="l"/>
            <a:endParaRPr lang="nb-NO" dirty="0" smtClean="0"/>
          </a:p>
          <a:p>
            <a:pPr algn="l"/>
            <a:r>
              <a:rPr lang="nb-NO" sz="4400" dirty="0" smtClean="0">
                <a:solidFill>
                  <a:schemeClr val="tx1"/>
                </a:solidFill>
              </a:rPr>
              <a:t>Vin      Sprit          Snus        Sigaretter</a:t>
            </a:r>
            <a:endParaRPr lang="nb-NO" sz="4400" dirty="0">
              <a:solidFill>
                <a:schemeClr val="tx1"/>
              </a:solidFill>
            </a:endParaRPr>
          </a:p>
        </p:txBody>
      </p:sp>
      <p:pic>
        <p:nvPicPr>
          <p:cNvPr id="5" name="Bilde 4" descr="53dcbf8b84aedc8a07ba25f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811"/>
            <a:ext cx="4572001" cy="2567643"/>
          </a:xfrm>
          <a:prstGeom prst="rect">
            <a:avLst/>
          </a:prstGeom>
        </p:spPr>
      </p:pic>
      <p:pic>
        <p:nvPicPr>
          <p:cNvPr id="7" name="Bilde 6" descr="orig-83707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55" y="-271609"/>
            <a:ext cx="2407227" cy="2867891"/>
          </a:xfrm>
          <a:prstGeom prst="rect">
            <a:avLst/>
          </a:prstGeom>
        </p:spPr>
      </p:pic>
      <p:pic>
        <p:nvPicPr>
          <p:cNvPr id="10" name="Bilde 9" descr="VERNISSAGE-SYRAH-ROSÉ-BAG-IN-BA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768"/>
            <a:ext cx="1086427" cy="1132040"/>
          </a:xfrm>
          <a:prstGeom prst="rect">
            <a:avLst/>
          </a:prstGeom>
        </p:spPr>
      </p:pic>
      <p:pic>
        <p:nvPicPr>
          <p:cNvPr id="11" name="Bilde 10" descr="viner-300x24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9557"/>
            <a:ext cx="1368974" cy="1131685"/>
          </a:xfrm>
          <a:prstGeom prst="rect">
            <a:avLst/>
          </a:prstGeom>
        </p:spPr>
      </p:pic>
      <p:pic>
        <p:nvPicPr>
          <p:cNvPr id="12" name="Bilde 11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38" y="3514569"/>
            <a:ext cx="1751234" cy="2049975"/>
          </a:xfrm>
          <a:prstGeom prst="rect">
            <a:avLst/>
          </a:prstGeom>
        </p:spPr>
      </p:pic>
      <p:sp>
        <p:nvSpPr>
          <p:cNvPr id="14" name="Plassholder for bunn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www.retretten.no</a:t>
            </a:r>
            <a:endParaRPr lang="nb-NO"/>
          </a:p>
        </p:txBody>
      </p:sp>
      <p:pic>
        <p:nvPicPr>
          <p:cNvPr id="4" name="Bilde 3" descr="alkoho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99" y="3296384"/>
            <a:ext cx="2366941" cy="2374857"/>
          </a:xfrm>
          <a:prstGeom prst="rect">
            <a:avLst/>
          </a:prstGeom>
        </p:spPr>
      </p:pic>
      <p:pic>
        <p:nvPicPr>
          <p:cNvPr id="6" name="Bilde 5" descr="cigarett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08" y="3534414"/>
            <a:ext cx="2767584" cy="2066544"/>
          </a:xfrm>
          <a:prstGeom prst="rect">
            <a:avLst/>
          </a:prstGeom>
        </p:spPr>
      </p:pic>
      <p:pic>
        <p:nvPicPr>
          <p:cNvPr id="8" name="Bilde 7" descr="fitness dopnin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82" y="510006"/>
            <a:ext cx="1961147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Eksponert for alkohol i fosterstadiet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www.retretten.no</a:t>
            </a:r>
            <a:endParaRPr lang="nb-NO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9" b="10769"/>
          <a:stretch>
            <a:fillRect/>
          </a:stretch>
        </p:blipFill>
        <p:spPr>
          <a:xfrm>
            <a:off x="457200" y="1223819"/>
            <a:ext cx="7780345" cy="4278890"/>
          </a:xfrm>
          <a:noFill/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286327" y="55784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smtClean="0"/>
              <a:t>Begge er </a:t>
            </a:r>
            <a:r>
              <a:rPr lang="nb-NO" sz="3200" dirty="0" smtClean="0"/>
              <a:t>6 uker gamle babyer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77618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imgr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79" r="-25079"/>
          <a:stretch>
            <a:fillRect/>
          </a:stretch>
        </p:blipFill>
        <p:spPr>
          <a:xfrm>
            <a:off x="457200" y="689904"/>
            <a:ext cx="7494702" cy="4122299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err="1" smtClean="0"/>
              <a:t>www.retretten.no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41301" y="4812203"/>
            <a:ext cx="7710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/>
              <a:t>All bruk av rusmidler har det til felles at det påvirker hjernens  ulike sentre som igjen påvirker følelser, hukommelse og løsningsorientering 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23221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44</Words>
  <Application>Microsoft Macintosh PowerPoint</Application>
  <PresentationFormat>Skjermfremvisning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5" baseType="lpstr">
      <vt:lpstr>Office-tema</vt:lpstr>
      <vt:lpstr>PowerPoint-presentasjon</vt:lpstr>
      <vt:lpstr>Cannabis                           Øl              Piller</vt:lpstr>
      <vt:lpstr>Eksponert for alkohol i fosterstadiet</vt:lpstr>
      <vt:lpstr>PowerPoint-presentasjon</vt:lpstr>
    </vt:vector>
  </TitlesOfParts>
  <Company>Retretten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Cannabis                             Øl</dc:title>
  <dc:creator>Rita Nilsen</dc:creator>
  <cp:lastModifiedBy>Rita Nilsen</cp:lastModifiedBy>
  <cp:revision>10</cp:revision>
  <dcterms:created xsi:type="dcterms:W3CDTF">2014-10-26T14:42:26Z</dcterms:created>
  <dcterms:modified xsi:type="dcterms:W3CDTF">2014-11-07T05:18:37Z</dcterms:modified>
</cp:coreProperties>
</file>